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3" r:id="rId5"/>
    <p:sldId id="265" r:id="rId6"/>
    <p:sldId id="260" r:id="rId7"/>
    <p:sldId id="259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FEF3-ACD7-BB48-7613-68901874A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4B456-A9D1-8ABD-7E2C-D1C3DAFFD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9113-A3BD-48DE-3A32-204F9456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2EA4A-EE1D-F70B-414A-C2757A95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FD37F-1A28-7D36-4BFA-38BFCA5E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DC44-B8FE-FD77-90E8-B1362508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E1EE6-6C0C-65A6-4CB4-663529BDD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B402D-423A-881D-0533-B535FDD9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4814-5B17-3302-4CC8-CAA53802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10325-9748-A21B-79BD-529D1DD0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8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4E412-20D2-7E5C-AC97-A6097C152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5B73A-223D-26CC-5D4E-3AC07E13A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26D5B-46FB-3BA0-5FFA-622B36BD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D93F0-9ED9-8D79-C09A-1F41298A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D8D7-3FD5-6D8C-DB92-F038D645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4C17-3475-36B3-EAD9-AA565A59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6181-7F42-2434-8E08-F0DA41A28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9084-C94F-3ABA-B430-53268BFA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23587-2FAD-21E5-5D0B-340E0B4E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4D432-B5C6-FD11-D0ED-82A962BD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DF4F-EC03-1808-C800-51D9F595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7A5D0-9807-8E8E-DF77-2A007F455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DC82-4884-7584-772A-4B0D38D1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4F6B2-79D5-A94A-FFAE-D7426972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7F60-66DC-B338-5C87-FD84EF45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3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A0E9-03E3-0C39-BF77-30AAF194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CB3F9-6007-D76F-C015-604C91328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C8137-A65F-D150-1525-F6653C7A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3CC0A-89E1-2AB5-78C8-05A6D79F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F6C42-FF37-D807-626B-8DE0DCB6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DAE83-7AC6-1752-DB60-89A23F80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0DF3-805F-2C7E-AE8E-07752712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AEA9C-1D7A-B1D9-E5D9-3444FC74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E0D8B-CBF5-DF16-8EB8-504C0644A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F6A09-E4A5-F5BA-8BE9-220210237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483C0-84FA-0F4C-6058-ED16CCFFF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08269-AFB6-85FC-72B9-3816B98F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28C1C-1411-71BC-963B-EE359791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BA912-7ACD-B8D9-46C7-C858FCAA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33A2-22AA-74D1-F348-442211DC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DF89B-544C-11BD-8661-6F5A7531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AD06C-30B1-E756-105D-5D5EEB88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CEEAB-1233-C58C-14B9-CD86EC8A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3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1E6BA-7CE5-699C-3642-B219BF90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8DEB9-56C8-1825-F5EA-E2199F46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4D2C7-6E30-79D9-17E3-A911B233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A6C5-08B7-99B5-010C-08FD9F58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BD96A-916D-C56A-0CB4-8B5B0FEB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381DE-5FAD-0E72-58EB-D84A7D49D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9E738-FC2B-ECC9-6ECC-E121C31E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2C13A-9FC2-327B-7DE7-203F6A32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F4ECC-B729-B8E1-7448-F05248E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989E-6373-225F-25BD-C58FEADE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122C0-8EDC-4477-1A8B-BD67096E7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89118-90A8-6DF6-2C6F-B230A21BE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2331D-C70D-A8BC-C9C5-352D4DF8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2B626-C955-C422-6E00-A840E8F9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CAEEA-3159-B90E-EA86-330590BA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C3DC4-3D4D-8E6C-7B99-61B06FAD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90EF0-D095-7D24-4E10-9A5E1E367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975E2-4D18-7AC5-10F0-F7FBB4006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BECAD-09BA-4D62-9215-E702F4DA9DF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FCB6-FE50-7DF1-7F7A-CFA11A17B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C7E0F-04D6-222B-DAEE-88B35592C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AFE8C-0CD3-4135-995D-DC0C7A34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9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58F2A-E34A-DF08-5AA6-B600F677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6" y="420130"/>
            <a:ext cx="2727403" cy="3725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708EA-C3B5-D1E7-0C3B-0C8105C8A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497" y="626998"/>
            <a:ext cx="8763000" cy="47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CDE9-014E-8EA8-2329-47BE2602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17" y="0"/>
            <a:ext cx="8575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F4CEB-5D44-8F2B-576A-7EE0957B4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16" y="-57130"/>
            <a:ext cx="7286366" cy="2793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523238-33C2-967D-A712-F27EE3331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" y="2676657"/>
            <a:ext cx="7366686" cy="40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7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B21E6-598D-8AE8-A8CB-1D6E0D14A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474" y="0"/>
            <a:ext cx="8529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F22B2-4824-AA7C-44B6-DCC78D87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43" y="0"/>
            <a:ext cx="6836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1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BCE18-8208-9A9B-257F-105E1FBB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59" y="0"/>
            <a:ext cx="9861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91092-532D-EDEA-33A7-8CA2548CC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65" y="0"/>
            <a:ext cx="10018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Sarasohn-Kahn</dc:creator>
  <cp:lastModifiedBy>Jane Sarasohn-Kahn</cp:lastModifiedBy>
  <cp:revision>4</cp:revision>
  <cp:lastPrinted>2024-03-04T22:22:50Z</cp:lastPrinted>
  <dcterms:created xsi:type="dcterms:W3CDTF">2024-03-04T22:22:37Z</dcterms:created>
  <dcterms:modified xsi:type="dcterms:W3CDTF">2024-03-06T17:36:17Z</dcterms:modified>
</cp:coreProperties>
</file>